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88" r:id="rId6"/>
    <p:sldMasterId id="2147483700" r:id="rId7"/>
  </p:sldMasterIdLst>
  <p:notesMasterIdLst>
    <p:notesMasterId r:id="rId37"/>
  </p:notesMasterIdLst>
  <p:sldIdLst>
    <p:sldId id="561" r:id="rId8"/>
    <p:sldId id="562" r:id="rId9"/>
    <p:sldId id="563" r:id="rId10"/>
    <p:sldId id="566" r:id="rId11"/>
    <p:sldId id="594" r:id="rId12"/>
    <p:sldId id="597" r:id="rId13"/>
    <p:sldId id="643" r:id="rId14"/>
    <p:sldId id="644" r:id="rId15"/>
    <p:sldId id="636" r:id="rId16"/>
    <p:sldId id="634" r:id="rId17"/>
    <p:sldId id="635" r:id="rId18"/>
    <p:sldId id="641" r:id="rId19"/>
    <p:sldId id="483" r:id="rId20"/>
    <p:sldId id="578" r:id="rId21"/>
    <p:sldId id="632" r:id="rId22"/>
    <p:sldId id="637" r:id="rId23"/>
    <p:sldId id="620" r:id="rId24"/>
    <p:sldId id="621" r:id="rId25"/>
    <p:sldId id="642" r:id="rId26"/>
    <p:sldId id="623" r:id="rId27"/>
    <p:sldId id="624" r:id="rId28"/>
    <p:sldId id="638" r:id="rId29"/>
    <p:sldId id="458" r:id="rId30"/>
    <p:sldId id="460" r:id="rId31"/>
    <p:sldId id="475" r:id="rId32"/>
    <p:sldId id="639" r:id="rId33"/>
    <p:sldId id="640" r:id="rId34"/>
    <p:sldId id="256" r:id="rId35"/>
    <p:sldId id="2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93" d="100"/>
          <a:sy n="93" d="100"/>
        </p:scale>
        <p:origin x="84" y="198"/>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delSld">
      <pc:chgData name="Michael MacCoss" userId="afbd1c96-5255-4d89-b6b4-1a00a15797b0" providerId="ADAL" clId="{F908C5B2-CB84-44A8-9012-95DC8465F701}" dt="2023-05-15T15:13:25.399" v="0" actId="2696"/>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1257300" y="720725"/>
            <a:ext cx="4802188"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5/10/2023</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5/10/2023</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embeddings/oleObject10.bin"/><Relationship Id="rId1" Type="http://schemas.openxmlformats.org/officeDocument/2006/relationships/slideLayout" Target="../slideLayouts/slideLayout23.xml"/><Relationship Id="rId6" Type="http://schemas.openxmlformats.org/officeDocument/2006/relationships/oleObject" Target="../embeddings/oleObject12.bin"/><Relationship Id="rId5" Type="http://schemas.openxmlformats.org/officeDocument/2006/relationships/image" Target="../media/image26.emf"/><Relationship Id="rId4" Type="http://schemas.openxmlformats.org/officeDocument/2006/relationships/oleObject" Target="../embeddings/oleObject11.bin"/><Relationship Id="rId9"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2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42.xml"/><Relationship Id="rId4" Type="http://schemas.openxmlformats.org/officeDocument/2006/relationships/image" Target="../media/image33.wmf"/></Relationships>
</file>

<file path=ppt/slides/_rels/slide2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18.wmf"/><Relationship Id="rId5" Type="http://schemas.openxmlformats.org/officeDocument/2006/relationships/oleObject" Target="../embeddings/oleObject17.bin"/><Relationship Id="rId4" Type="http://schemas.openxmlformats.org/officeDocument/2006/relationships/image" Target="../media/image16.wmf"/><Relationship Id="rId9"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8.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16.wmf"/><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03575" y="995364"/>
          <a:ext cx="6115050" cy="2505075"/>
        </p:xfrm>
        <a:graphic>
          <a:graphicData uri="http://schemas.openxmlformats.org/presentationml/2006/ole">
            <mc:AlternateContent xmlns:mc="http://schemas.openxmlformats.org/markup-compatibility/2006">
              <mc:Choice xmlns:v="urn:schemas-microsoft-com:vml" Requires="v">
                <p:oleObj name="Drawing" r:id="rId2" imgW="6114960" imgH="2504880" progId="Canvas.Drawing.7">
                  <p:embed/>
                </p:oleObj>
              </mc:Choice>
              <mc:Fallback>
                <p:oleObj name="Drawing" r:id="rId2" imgW="6114960" imgH="2504880" progId="Canvas.Drawing.7">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995364"/>
                        <a:ext cx="6115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p:cNvSpPr>
            <a:spLocks noChangeArrowheads="1"/>
          </p:cNvSpPr>
          <p:nvPr/>
        </p:nvSpPr>
        <p:spPr bwMode="auto">
          <a:xfrm>
            <a:off x="3001964" y="835025"/>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8" name="AutoShape 4"/>
          <p:cNvSpPr>
            <a:spLocks noChangeArrowheads="1"/>
          </p:cNvSpPr>
          <p:nvPr/>
        </p:nvSpPr>
        <p:spPr bwMode="auto">
          <a:xfrm rot="16200000" flipH="1">
            <a:off x="3268663" y="581026"/>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9" name="Text Box 5"/>
          <p:cNvSpPr txBox="1">
            <a:spLocks noChangeArrowheads="1"/>
          </p:cNvSpPr>
          <p:nvPr/>
        </p:nvSpPr>
        <p:spPr bwMode="auto">
          <a:xfrm>
            <a:off x="2686050" y="9144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M</a:t>
            </a:r>
            <a:r>
              <a:rPr lang="en-US" sz="1200" b="1" i="1">
                <a:solidFill>
                  <a:srgbClr val="000000"/>
                </a:solidFill>
              </a:rPr>
              <a:t>r</a:t>
            </a:r>
          </a:p>
        </p:txBody>
      </p:sp>
      <p:sp>
        <p:nvSpPr>
          <p:cNvPr id="1030" name="Text Box 6"/>
          <p:cNvSpPr txBox="1">
            <a:spLocks noChangeArrowheads="1"/>
          </p:cNvSpPr>
          <p:nvPr/>
        </p:nvSpPr>
        <p:spPr bwMode="auto">
          <a:xfrm>
            <a:off x="3111500" y="5715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p</a:t>
            </a:r>
            <a:r>
              <a:rPr lang="en-US" sz="1200" b="1" i="1">
                <a:solidFill>
                  <a:srgbClr val="000000"/>
                </a:solidFill>
              </a:rPr>
              <a:t>I</a:t>
            </a:r>
          </a:p>
        </p:txBody>
      </p:sp>
      <p:grpSp>
        <p:nvGrpSpPr>
          <p:cNvPr id="2" name="Group 7"/>
          <p:cNvGrpSpPr>
            <a:grpSpLocks/>
          </p:cNvGrpSpPr>
          <p:nvPr/>
        </p:nvGrpSpPr>
        <p:grpSpPr bwMode="auto">
          <a:xfrm>
            <a:off x="4102100" y="1155700"/>
            <a:ext cx="4527550" cy="1790700"/>
            <a:chOff x="1624" y="728"/>
            <a:chExt cx="2852" cy="1128"/>
          </a:xfrm>
        </p:grpSpPr>
        <p:sp>
          <p:nvSpPr>
            <p:cNvPr id="1061" name="Oval 8"/>
            <p:cNvSpPr>
              <a:spLocks noChangeArrowheads="1"/>
            </p:cNvSpPr>
            <p:nvPr/>
          </p:nvSpPr>
          <p:spPr bwMode="auto">
            <a:xfrm>
              <a:off x="1624" y="84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2" name="Oval 9"/>
            <p:cNvSpPr>
              <a:spLocks noChangeArrowheads="1"/>
            </p:cNvSpPr>
            <p:nvPr/>
          </p:nvSpPr>
          <p:spPr bwMode="auto">
            <a:xfrm>
              <a:off x="3616" y="856"/>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3" name="Oval 10"/>
            <p:cNvSpPr>
              <a:spLocks noChangeArrowheads="1"/>
            </p:cNvSpPr>
            <p:nvPr/>
          </p:nvSpPr>
          <p:spPr bwMode="auto">
            <a:xfrm>
              <a:off x="4316" y="740"/>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4" name="Oval 11"/>
            <p:cNvSpPr>
              <a:spLocks noChangeArrowheads="1"/>
            </p:cNvSpPr>
            <p:nvPr/>
          </p:nvSpPr>
          <p:spPr bwMode="auto">
            <a:xfrm>
              <a:off x="2328" y="72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5" name="Oval 12"/>
            <p:cNvSpPr>
              <a:spLocks noChangeArrowheads="1"/>
            </p:cNvSpPr>
            <p:nvPr/>
          </p:nvSpPr>
          <p:spPr bwMode="auto">
            <a:xfrm>
              <a:off x="4316"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6" name="Oval 13"/>
            <p:cNvSpPr>
              <a:spLocks noChangeArrowheads="1"/>
            </p:cNvSpPr>
            <p:nvPr/>
          </p:nvSpPr>
          <p:spPr bwMode="auto">
            <a:xfrm>
              <a:off x="2312"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3" name="Group 14"/>
          <p:cNvGrpSpPr>
            <a:grpSpLocks/>
          </p:cNvGrpSpPr>
          <p:nvPr/>
        </p:nvGrpSpPr>
        <p:grpSpPr bwMode="auto">
          <a:xfrm>
            <a:off x="5124450" y="2101850"/>
            <a:ext cx="4032250" cy="1250950"/>
            <a:chOff x="2268" y="1324"/>
            <a:chExt cx="2540" cy="788"/>
          </a:xfrm>
        </p:grpSpPr>
        <p:sp>
          <p:nvSpPr>
            <p:cNvPr id="1057" name="Rectangle 15"/>
            <p:cNvSpPr>
              <a:spLocks noChangeArrowheads="1"/>
            </p:cNvSpPr>
            <p:nvPr/>
          </p:nvSpPr>
          <p:spPr bwMode="auto">
            <a:xfrm>
              <a:off x="4264" y="1336"/>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8" name="Rectangle 16"/>
            <p:cNvSpPr>
              <a:spLocks noChangeArrowheads="1"/>
            </p:cNvSpPr>
            <p:nvPr/>
          </p:nvSpPr>
          <p:spPr bwMode="auto">
            <a:xfrm>
              <a:off x="4656"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9" name="Rectangle 17"/>
            <p:cNvSpPr>
              <a:spLocks noChangeArrowheads="1"/>
            </p:cNvSpPr>
            <p:nvPr/>
          </p:nvSpPr>
          <p:spPr bwMode="auto">
            <a:xfrm>
              <a:off x="2712"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0" name="Rectangle 18"/>
            <p:cNvSpPr>
              <a:spLocks noChangeArrowheads="1"/>
            </p:cNvSpPr>
            <p:nvPr/>
          </p:nvSpPr>
          <p:spPr bwMode="auto">
            <a:xfrm>
              <a:off x="2268" y="132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033" name="Group 19"/>
          <p:cNvGrpSpPr>
            <a:grpSpLocks/>
          </p:cNvGrpSpPr>
          <p:nvPr/>
        </p:nvGrpSpPr>
        <p:grpSpPr bwMode="auto">
          <a:xfrm>
            <a:off x="5770564" y="4114800"/>
            <a:ext cx="935037" cy="1143000"/>
            <a:chOff x="3984" y="1536"/>
            <a:chExt cx="589" cy="720"/>
          </a:xfrm>
        </p:grpSpPr>
        <p:sp>
          <p:nvSpPr>
            <p:cNvPr id="1038" name="Freeform 20"/>
            <p:cNvSpPr>
              <a:spLocks/>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39" name="Freeform 21"/>
            <p:cNvSpPr>
              <a:spLocks/>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0" name="Freeform 22"/>
            <p:cNvSpPr>
              <a:spLocks/>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1" name="Freeform 23"/>
            <p:cNvSpPr>
              <a:spLocks/>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2" name="Freeform 24"/>
            <p:cNvSpPr>
              <a:spLocks/>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3" name="Freeform 25"/>
            <p:cNvSpPr>
              <a:spLocks/>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4" name="Freeform 26"/>
            <p:cNvSpPr>
              <a:spLocks/>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5" name="Freeform 27"/>
            <p:cNvSpPr>
              <a:spLocks/>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6" name="Freeform 28"/>
            <p:cNvSpPr>
              <a:spLocks/>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7" name="Freeform 29"/>
            <p:cNvSpPr>
              <a:spLocks/>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8" name="Freeform 30"/>
            <p:cNvSpPr>
              <a:spLocks/>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9" name="Freeform 31"/>
            <p:cNvSpPr>
              <a:spLocks/>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0" name="Freeform 32"/>
            <p:cNvSpPr>
              <a:spLocks/>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1" name="Freeform 33"/>
            <p:cNvSpPr>
              <a:spLocks/>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2" name="Freeform 34"/>
            <p:cNvSpPr>
              <a:spLocks/>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3" name="Freeform 35"/>
            <p:cNvSpPr>
              <a:spLocks/>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4" name="Freeform 36"/>
            <p:cNvSpPr>
              <a:spLocks/>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5" name="Freeform 37"/>
            <p:cNvSpPr>
              <a:spLocks/>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6" name="Freeform 38"/>
            <p:cNvSpPr>
              <a:spLocks/>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1034" name="Text Box 39"/>
          <p:cNvSpPr txBox="1">
            <a:spLocks noChangeArrowheads="1"/>
          </p:cNvSpPr>
          <p:nvPr/>
        </p:nvSpPr>
        <p:spPr bwMode="auto">
          <a:xfrm>
            <a:off x="5324475" y="5781676"/>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000000"/>
                </a:solidFill>
              </a:rPr>
              <a:t>LC-MS/MS</a:t>
            </a:r>
          </a:p>
        </p:txBody>
      </p:sp>
      <p:sp>
        <p:nvSpPr>
          <p:cNvPr id="1035" name="Text Box 40"/>
          <p:cNvSpPr txBox="1">
            <a:spLocks noChangeArrowheads="1"/>
          </p:cNvSpPr>
          <p:nvPr/>
        </p:nvSpPr>
        <p:spPr bwMode="auto">
          <a:xfrm>
            <a:off x="6267450" y="3590926"/>
            <a:ext cx="2681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FFFFFF"/>
                </a:solidFill>
              </a:rPr>
              <a:t>excision/digestion</a:t>
            </a:r>
          </a:p>
        </p:txBody>
      </p:sp>
      <p:sp>
        <p:nvSpPr>
          <p:cNvPr id="1036" name="Line 41"/>
          <p:cNvSpPr>
            <a:spLocks noChangeShapeType="1"/>
          </p:cNvSpPr>
          <p:nvPr/>
        </p:nvSpPr>
        <p:spPr bwMode="auto">
          <a:xfrm>
            <a:off x="6249988" y="35798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7" name="Line 42"/>
          <p:cNvSpPr>
            <a:spLocks noChangeShapeType="1"/>
          </p:cNvSpPr>
          <p:nvPr/>
        </p:nvSpPr>
        <p:spPr bwMode="auto">
          <a:xfrm>
            <a:off x="6249988" y="52562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7284</TotalTime>
  <Words>992</Words>
  <Application>Microsoft Office PowerPoint</Application>
  <PresentationFormat>Widescreen</PresentationFormat>
  <Paragraphs>228</Paragraphs>
  <Slides>29</Slides>
  <Notes>5</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4</vt:i4>
      </vt:variant>
      <vt:variant>
        <vt:lpstr>Slide Titles</vt:lpstr>
      </vt:variant>
      <vt:variant>
        <vt:i4>29</vt:i4>
      </vt:variant>
    </vt:vector>
  </HeadingPairs>
  <TitlesOfParts>
    <vt:vector size="49" baseType="lpstr">
      <vt:lpstr>Arial</vt:lpstr>
      <vt:lpstr>Arial Black</vt:lpstr>
      <vt:lpstr>Calibri</vt:lpstr>
      <vt:lpstr>Calibri Light</vt:lpstr>
      <vt:lpstr>Cambria Math</vt:lpstr>
      <vt:lpstr>Comic Sans MS</vt:lpstr>
      <vt:lpstr>CommonBullets</vt:lpstr>
      <vt:lpstr>Courier New</vt:lpstr>
      <vt:lpstr>Times New Roman</vt:lpstr>
      <vt:lpstr>Office Theme</vt:lpstr>
      <vt:lpstr>GCC 13C-Ala</vt:lpstr>
      <vt:lpstr>7_Default Design</vt:lpstr>
      <vt:lpstr>5_Default Design</vt:lpstr>
      <vt:lpstr>Default Design</vt:lpstr>
      <vt:lpstr>1_MJM</vt:lpstr>
      <vt:lpstr>9_Default Design</vt:lpstr>
      <vt:lpstr>Equation</vt:lpstr>
      <vt:lpstr>Bitmap Image</vt:lpstr>
      <vt:lpstr>Drawing</vt:lpstr>
      <vt:lpstr>Graph</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MALDI-TOF is used for imaging</vt:lpstr>
      <vt:lpstr>PowerPoint Presentation</vt:lpstr>
      <vt:lpstr>Resolving power in Mass Spectrometry</vt:lpstr>
      <vt:lpstr>Orbitrap Mass Spectrometer</vt:lpstr>
      <vt:lpstr>m/z Dependency of Resolving Power </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4</cp:revision>
  <dcterms:created xsi:type="dcterms:W3CDTF">2022-05-11T03:10:48Z</dcterms:created>
  <dcterms:modified xsi:type="dcterms:W3CDTF">2023-05-15T15:13:36Z</dcterms:modified>
</cp:coreProperties>
</file>